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100213"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a:solidFill>
                  <a:schemeClr val="tx1"/>
                </a:solidFill>
                <a:latin typeface="Arial"/>
                <a:ea typeface="Arial"/>
                <a:cs typeface="Arial"/>
                <a:sym typeface="Arial"/>
              </a:rPr>
              <a:t>: </a:t>
            </a:r>
            <a:r>
              <a:rPr lang="en-US" sz="1100" smtClean="0">
                <a:solidFill>
                  <a:schemeClr val="tx1"/>
                </a:solidFill>
              </a:rPr>
              <a:t>AARTHI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731121104002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smtClean="0">
                <a:solidFill>
                  <a:schemeClr val="tx1"/>
                </a:solidFill>
                <a:latin typeface="Arial"/>
                <a:ea typeface="Arial"/>
                <a:cs typeface="Arial"/>
                <a:sym typeface="Arial"/>
              </a:rPr>
              <a:t>Engineering,Erode</a:t>
            </a:r>
            <a:r>
              <a:rPr lang="en-US" sz="1100" b="0" i="0" u="none" strike="noStrike" cap="none" dirty="0" smtClean="0">
                <a:solidFill>
                  <a:schemeClr val="tx1"/>
                </a:solidFill>
                <a:latin typeface="Arial"/>
                <a:ea typeface="Arial"/>
                <a:cs typeface="Arial"/>
                <a:sym typeface="Arial"/>
              </a:rPr>
              <a:t>.</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xmlns=""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xmlns=""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xmlns=""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xmlns=""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xmlns=""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xmlns=""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xmlns=""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xmlns=""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xmlns=""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6F7A5ACF-324E-2DA0-CFA8-FDC29765267E}"/>
              </a:ext>
            </a:extLst>
          </p:cNvPr>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607</TotalTime>
  <Words>363</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4" baseType="lpstr">
      <vt:lpstr>Arial</vt:lpstr>
      <vt:lpstr>Arial MT</vt:lpstr>
      <vt:lpstr>Calibri</vt:lpstr>
      <vt:lpstr>Poppins</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29</cp:revision>
  <dcterms:modified xsi:type="dcterms:W3CDTF">2024-04-10T04:27:25Z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